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82BC0A-A0B8-4115-8BD0-3DD42221FA05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A53D80-9AB9-4FD5-B982-1C42E07917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Precautionary Principle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Governing Environmental 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9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Incorporates foresight, prevention, and care</a:t>
            </a:r>
          </a:p>
          <a:p>
            <a:r>
              <a:rPr lang="en-US" dirty="0" smtClean="0"/>
              <a:t>Takes action to prevent possible but unproven harm</a:t>
            </a:r>
          </a:p>
          <a:p>
            <a:r>
              <a:rPr lang="en-US" dirty="0" smtClean="0"/>
              <a:t>Widespread in European regulation</a:t>
            </a:r>
          </a:p>
          <a:p>
            <a:r>
              <a:rPr lang="en-US" dirty="0" smtClean="0"/>
              <a:t>Also widely used in California as well as other places in the United States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548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Burden of proof should be placed on the party responsible for the action</a:t>
            </a:r>
          </a:p>
          <a:p>
            <a:r>
              <a:rPr lang="en-US" dirty="0" smtClean="0"/>
              <a:t>“An ounce of prevention is worth a pound of cure.”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40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precautionary principle were implemented in Troy, how would current initiatives be affected?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15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speed rail tracks run through Troy</a:t>
            </a:r>
          </a:p>
          <a:p>
            <a:r>
              <a:rPr lang="en-US" dirty="0" smtClean="0"/>
              <a:t>RPI builds a Division I sports facility</a:t>
            </a:r>
          </a:p>
          <a:p>
            <a:r>
              <a:rPr lang="en-US" dirty="0" smtClean="0"/>
              <a:t>A hospital builds a waste incinerator</a:t>
            </a:r>
          </a:p>
          <a:p>
            <a:r>
              <a:rPr lang="en-US" dirty="0" smtClean="0"/>
              <a:t>Troy implements a plastic bag ban</a:t>
            </a:r>
          </a:p>
          <a:p>
            <a:r>
              <a:rPr lang="en-US" dirty="0" smtClean="0"/>
              <a:t>A natural gas company wants to begin hydraulic fracturing in Troy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0039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124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The Precautionary Principle</vt:lpstr>
      <vt:lpstr>What?</vt:lpstr>
      <vt:lpstr>Why?</vt:lpstr>
      <vt:lpstr>How?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6</cp:revision>
  <dcterms:created xsi:type="dcterms:W3CDTF">2013-04-29T18:39:32Z</dcterms:created>
  <dcterms:modified xsi:type="dcterms:W3CDTF">2013-04-29T19:05:35Z</dcterms:modified>
</cp:coreProperties>
</file>